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67" r:id="rId18"/>
    <p:sldId id="270" r:id="rId19"/>
    <p:sldId id="314" r:id="rId20"/>
    <p:sldId id="268" r:id="rId21"/>
    <p:sldId id="272" r:id="rId22"/>
    <p:sldId id="275" r:id="rId23"/>
    <p:sldId id="273" r:id="rId24"/>
    <p:sldId id="315" r:id="rId25"/>
    <p:sldId id="292" r:id="rId26"/>
    <p:sldId id="285" r:id="rId27"/>
    <p:sldId id="319" r:id="rId28"/>
    <p:sldId id="318" r:id="rId29"/>
    <p:sldId id="286" r:id="rId30"/>
    <p:sldId id="320" r:id="rId31"/>
    <p:sldId id="301" r:id="rId32"/>
    <p:sldId id="281" r:id="rId33"/>
    <p:sldId id="287" r:id="rId34"/>
    <p:sldId id="288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18.12.22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18.12.22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18.12.22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18.12.22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18.12.22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18.12.22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18.12.22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18.12.22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dreamstudio.ai/dream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908.0925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5478488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6269806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DB9F-A996-9C7B-68FE-5386F8BD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  <a:p>
            <a:r>
              <a:rPr lang="en-DE" dirty="0"/>
              <a:t>…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0236"/>
            <a:ext cx="5616687" cy="3182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00726" y="552551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Issues in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E4CB-AA26-889E-F8CB-E819FAD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…potentially unstable training and less diversity in generation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5-E2CA-F3AB-A57E-1AD2044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72" y="2956652"/>
            <a:ext cx="7015655" cy="208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specialized architectures to construct reversible transform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036D-5DCF-8413-22FF-2FA32B83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4A8A2-AB4E-E1BE-DF4E-368A4141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E62B6-A1C8-CA28-A5E1-058D88DD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1993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DE" sz="2600" dirty="0"/>
              <a:t>oal: avoid overfitting and improve robustness of plain autoencoder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1F08-C4F8-29DD-E0F8-BA5CB148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0652-6102-DCB9-0885-2FCD85D6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>
                <a:hlinkClick r:id="rId2"/>
              </a:rPr>
              <a:t>DALL-E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FA9F-2FFB-0EBF-0A2D-0309E41F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7523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r>
              <a:rPr lang="en-DE" dirty="0">
                <a:hlinkClick r:id="rId3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GAN</a:t>
            </a:r>
            <a:endParaRPr lang="en-GB" dirty="0"/>
          </a:p>
          <a:p>
            <a:r>
              <a:rPr lang="en-GB" dirty="0">
                <a:hlinkClick r:id="rId4"/>
              </a:rPr>
              <a:t>normalizing flows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1179</Words>
  <Application>Microsoft Macintosh PowerPoint</Application>
  <PresentationFormat>Widescreen</PresentationFormat>
  <Paragraphs>214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Generative Adversarial Networks (GAN)</vt:lpstr>
      <vt:lpstr>Indirect Training via Discriminator</vt:lpstr>
      <vt:lpstr>PowerPoint Presentation</vt:lpstr>
      <vt:lpstr>Issues in GANs</vt:lpstr>
      <vt:lpstr>Flow-Based Methods</vt:lpstr>
      <vt:lpstr>PowerPoint Presentation</vt:lpstr>
      <vt:lpstr>PowerPoint Presentation</vt:lpstr>
      <vt:lpstr>PowerPoint Presentation</vt:lpstr>
      <vt:lpstr>Diffusion Models</vt:lpstr>
      <vt:lpstr>PowerPoint Presentation</vt:lpstr>
      <vt:lpstr>Denoising Autoencoder</vt:lpstr>
      <vt:lpstr>PowerPoint Presentation</vt:lpstr>
      <vt:lpstr>PowerPoint Presentation</vt:lpstr>
      <vt:lpstr>PowerPoint Presentation</vt:lpstr>
      <vt:lpstr>Image Generation</vt:lpstr>
      <vt:lpstr>…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98</cp:revision>
  <dcterms:created xsi:type="dcterms:W3CDTF">2022-07-19T12:00:00Z</dcterms:created>
  <dcterms:modified xsi:type="dcterms:W3CDTF">2022-12-18T14:33:23Z</dcterms:modified>
</cp:coreProperties>
</file>